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Relationship Id="rId11" Type="http://schemas.openxmlformats.org/officeDocument/2006/relationships/viewProps" Target="viewProps.xml" 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8/12/21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2.jp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Layouts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title and content slide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…is a two-column slide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Content with Caption slide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slide is a Comparison slide: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032000" y="2501900"/>
            <a:ext cx="3175000" cy="31750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76900"/>
            <a:ext cx="50165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Content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some other text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Section header</a:t>
            </a:r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Layouts</dc:title>
  <dc:creator/>
  <cp:keywords/>
  <dcterms:created xsi:type="dcterms:W3CDTF">2022-01-02T22:55:43Z</dcterms:created>
  <dcterms:modified xsi:type="dcterms:W3CDTF">2022-01-02T22:55:43Z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